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7563" autoAdjust="0"/>
    <p:restoredTop sz="91531" autoAdjust="0"/>
  </p:normalViewPr>
  <p:slideViewPr>
    <p:cSldViewPr>
      <p:cViewPr varScale="1">
        <p:scale>
          <a:sx n="152" d="100"/>
          <a:sy n="152" d="100"/>
        </p:scale>
        <p:origin x="-236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F248-1DE7-4B36-89D0-D26AA8F56091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72F2-0ED9-4D2C-AF47-BCE6F89053DC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A231-8C57-4DBC-8E2F-552825263511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5771-84EF-4B27-BD22-E73CF84FCC95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D4AA-4F8B-45F6-8109-6F2666188E66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F320F-F3A8-4D8A-98F7-CE13662CCDE4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5A4F-F56E-4257-8AA5-D5AC47D9E067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5B36-3514-4801-826B-6343E1F94EF9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BA2E-BC59-4D0B-8340-54BFCC7D8C53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A-8A47-47BC-B80B-560108FE7F2A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F314-421C-459A-ACE0-E8BC49A1A66F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5360-BBDB-4915-A236-64707BC6C31A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335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4335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13817" cy="2368076"/>
          </a:xfrm>
          <a:prstGeom prst="bentConnector4">
            <a:avLst>
              <a:gd name="adj1" fmla="val 33918"/>
              <a:gd name="adj2" fmla="val 109653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840175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꺾인 연결선 37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40175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246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 smtClean="0">
                <a:solidFill>
                  <a:srgbClr val="FF0000"/>
                </a:solidFill>
              </a:rPr>
              <a:t>(1224)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en-US" altLang="ko-KR" b="1" dirty="0" smtClean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24" y="1173202"/>
            <a:ext cx="5200232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17131</TotalTime>
  <Words>970</Words>
  <Application>Microsoft Office PowerPoint</Application>
  <PresentationFormat>화면 슬라이드 쇼(4:3)</PresentationFormat>
  <Paragraphs>366</Paragraphs>
  <Slides>37</Slides>
  <Notes>32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1884</cp:revision>
  <cp:lastPrinted>2016-04-25T16:01:40Z</cp:lastPrinted>
  <dcterms:created xsi:type="dcterms:W3CDTF">2016-04-23T14:22:20Z</dcterms:created>
  <dcterms:modified xsi:type="dcterms:W3CDTF">2017-12-15T20:01:39Z</dcterms:modified>
</cp:coreProperties>
</file>